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29143372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a Star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28DCC29-D434-4AA3-95DD-C5BB64DDF258}"/>
              </a:ext>
            </a:extLst>
          </p:cNvPr>
          <p:cNvPicPr>
            <a:picLocks noChangeAspect="1"/>
          </p:cNvPicPr>
          <p:nvPr/>
        </p:nvPicPr>
        <p:blipFill>
          <a:blip r:embed="rId5"/>
          <a:stretch>
            <a:fillRect/>
          </a:stretch>
        </p:blipFill>
        <p:spPr>
          <a:xfrm>
            <a:off x="182950" y="3320969"/>
            <a:ext cx="7023301" cy="551862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Just a Star</a:t>
            </a:r>
          </a:p>
          <a:p>
            <a:pPr algn="ctr"/>
            <a:r>
              <a:rPr lang="en-US" b="1" dirty="0"/>
              <a:t>Written Stage Briefing</a:t>
            </a:r>
          </a:p>
          <a:p>
            <a:r>
              <a:rPr lang="en-US" dirty="0"/>
              <a:t>Just a Star is a 25 round, 125 point, Comstock field course. There are ten USPSA targets and five falling plates.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1465</TotalTime>
  <Words>191</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2019-11-22T16:18:27Z</dcterms:modified>
  <cp:category>Shooting</cp:category>
</cp:coreProperties>
</file>

<file path=docProps/thumbnail.jpeg>
</file>